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6" r:id="rId6"/>
    <p:sldId id="258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6B72-D4F1-39CA-DB2B-CCF85EEA4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EAAE03-D059-C57D-7F9F-AD0863CE1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364ED-7768-CB7B-0938-800AF230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D7F16-991C-AA00-93F5-AA9C53B3D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6F93-4987-5BA3-371D-80E2A029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6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BEAC4-6C1B-A536-2F64-F27857808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C9619-7C11-73BD-68CD-2902771D5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8DDB2-F079-4186-3217-DE4062F0F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B14A2-4A5F-504D-5D95-D26D9506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C2324-E45E-3383-2AE3-A3FE0634B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2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7508B6-2101-0DFC-F8C6-DD1BE806D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76A13-6051-7502-C916-5C00AA975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800A8-51FA-72A7-EA52-4340179F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AB3BD-4B6F-E620-6276-24A7985B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7FBD3-4826-1D00-C4B0-B3108BA9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2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F3957-ED56-1E91-5770-EA6A1E5F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8C19-D6B2-EBC9-35F7-D55AECE7B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AEDDD-C5F0-E35F-6417-5150608D6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4257F-EAD6-BA9B-BCE3-E7CF5EB9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9534D-C220-E26A-B70B-DA08379B0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2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D3C2D-692F-3E18-EE6E-22B232A2A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14A4C-86E4-817B-E083-583AC940F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50393-5C4B-9BC9-570F-F60C8B2E0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96CA3-6610-574E-4D37-B7146DF0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772D0-C5F8-C2EF-D4EA-63059364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35D12-2895-9835-9D0E-E528BD04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F5E6D-B01D-D77B-B79A-D379AE3ED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7C823-33AE-3034-4E4B-5E59C72B7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7000E-3853-D76B-1866-17E866246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9F44A-3E8B-9637-2EA0-A42C408AA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A0D64-D8BC-023C-C981-3E82F043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2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A3595-F20B-0DA6-CFB7-3550DE594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56572-D075-345B-B401-B09F024CC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90E8B-AD97-4DF3-AB9E-1C3D6FD60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52065-7159-4953-4E65-82B5D8DFA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E97FA3-6614-0D89-84B6-0E4AFE326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C09A3E-04FD-1D1E-3700-12F59800D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7E3F01-6887-FB2C-00D9-FA2D452E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9CC2FE-26A1-15FC-5E8D-D471D53F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6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8BDDC-CA78-33CE-2E1B-13BBFE8CD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E1587-54F0-40A9-43DE-9014AF14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CA961-551B-F6A5-3F1B-0741BA698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9DC6-6D4C-4550-CBCC-E668BA6FE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3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2B8A23-8BEE-97F4-0CF1-C452D806A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2BCCE-F425-7DD5-6564-551D9C80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16D64-C7AB-3D7D-10E9-C39F52AFC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5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14625-7D27-7E31-FDA6-C7B4D4CF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EB7F2-D4C2-CCCC-7361-05B5679E8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25574-B2F9-691A-75EB-9C8515AD1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8A4AE-4FC3-A9D7-A31E-A04E2CCBD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7C3BD-EA4E-D465-5E0F-2CC8857D7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E8838-D098-CD06-6027-BD4B15AD4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8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BD21-E981-8E4B-B51F-B8B4DD30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1EEAFD-263D-AAEE-27CC-9277730A2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A4447-ED57-B276-2841-311A1BAB9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45D7-2C47-84F4-407E-206E6E13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93108-6A1E-C9DC-C5E8-9F30F1C93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EFCA7-36E8-C53B-3497-44A9C65B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7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10819E-CEBF-F4C5-BF44-7AD9773D8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01D65-4FF2-4566-7F64-22260C597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4D708-CBF4-1AE1-02EF-7668D073D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CEA93-1089-4EF6-9EB9-2C336FF0F81E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C1483-D006-84D9-F4CA-2B95C42560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F8E6C-47B3-5CD2-3F36-C8A428179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B6E985-A648-4B55-9EEB-368DA8F6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4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A1D264-91ED-BE42-5211-4804EDD7F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56"/>
          <a:stretch>
            <a:fillRect/>
          </a:stretch>
        </p:blipFill>
        <p:spPr>
          <a:xfrm>
            <a:off x="-378890" y="-194664"/>
            <a:ext cx="12853231" cy="734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0A7B2B-E31C-106E-0978-59D7726DDD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08" b="11766"/>
          <a:stretch>
            <a:fillRect/>
          </a:stretch>
        </p:blipFill>
        <p:spPr>
          <a:xfrm>
            <a:off x="-393804" y="712269"/>
            <a:ext cx="13357794" cy="614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32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D4BADA-E0DB-0A27-2D27-EAEE47D1D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21"/>
          <a:stretch>
            <a:fillRect/>
          </a:stretch>
        </p:blipFill>
        <p:spPr>
          <a:xfrm>
            <a:off x="0" y="-105878"/>
            <a:ext cx="12859929" cy="7473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83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F7F538-8CA7-AD28-BAF6-416871814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8" t="18065" r="13659" b="6344"/>
          <a:stretch>
            <a:fillRect/>
          </a:stretch>
        </p:blipFill>
        <p:spPr>
          <a:xfrm>
            <a:off x="1270535" y="152383"/>
            <a:ext cx="10096901" cy="683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05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E8FA-7AF6-8404-1D19-DC67C015ED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AF38F-71FE-187E-9C66-8893786583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75EEAC-83C7-751E-E098-96E294CF4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12"/>
            <a:ext cx="12192000" cy="582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149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EF4F8F9-1583-F2A7-52A5-094D66512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81" y="0"/>
            <a:ext cx="13542745" cy="672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318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kholle</dc:creator>
  <cp:lastModifiedBy>kholle</cp:lastModifiedBy>
  <cp:revision>8</cp:revision>
  <cp:lastPrinted>2026-02-26T19:56:13Z</cp:lastPrinted>
  <dcterms:created xsi:type="dcterms:W3CDTF">2026-02-26T17:11:13Z</dcterms:created>
  <dcterms:modified xsi:type="dcterms:W3CDTF">2026-02-26T21:29:13Z</dcterms:modified>
</cp:coreProperties>
</file>