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A9B50-39D0-4CBC-874A-118299E1CC5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72074-209D-440F-A74E-E5CBD49B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72074-209D-440F-A74E-E5CBD49B54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5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4401-9ED3-F05F-0B4F-DCEA184B6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E60F6D-3845-9F4C-59E8-C07EB2EBC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8F1AD-368E-FBE3-4369-4D8AA643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6076-D20E-45B1-9ABC-5544EF209A7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14E86-49F7-C4B1-B39B-139387B3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05A69-9109-898F-FC50-0CD8AC07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E01D-9086-478C-91F6-B7F65F2E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C271-6228-5782-C22D-DD3883C1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DCEC4-2695-8BB7-59DA-4C660AEE3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AFB6C-A1BB-0B1C-2FA8-E2DDA7B6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6076-D20E-45B1-9ABC-5544EF209A7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A1B8E-1B6A-BD7B-1A32-35541322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888BC-80B9-033B-94DA-7F04ABD4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E01D-9086-478C-91F6-B7F65F2E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2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FD6E5-5B59-855A-48D1-69465A395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39058-8BE8-1F69-3C32-74E10FE6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CB2CC-CF1E-E797-479C-86D6591B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6076-D20E-45B1-9ABC-5544EF209A7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6B123-2357-5AA3-10F2-5E49997F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AF470-6F5F-C146-8BE0-369056B6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E01D-9086-478C-91F6-B7F65F2E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6521-B735-D6B5-F69F-4B7C9197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87B1F-FD3D-5481-3224-5C2DAE308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A3BD7-43FA-6B4B-D58D-80EA641C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6076-D20E-45B1-9ABC-5544EF209A7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D1D57-DA1F-BC75-57AF-118B74A6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2138B-1A51-4430-8C41-866A5121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E01D-9086-478C-91F6-B7F65F2E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4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963F-A10F-2B4F-50FC-0EECC1D4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5CF22-9CA8-4688-690D-31B31CC69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4972B-03EE-F2A7-16B6-AC1E2262E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6076-D20E-45B1-9ABC-5544EF209A7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2773C-7C68-96D9-3601-1F7E3493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5E1C-69C1-6C91-E38A-8C9D8C5F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E01D-9086-478C-91F6-B7F65F2E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7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293B-01D9-6270-074B-9492D6DA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26376-3BB3-866F-FC0A-774F29F51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33810-8E05-19B9-38BD-BA78C3BE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6708D-CB55-71B8-5BEA-BEE6A8B9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6076-D20E-45B1-9ABC-5544EF209A7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4F52C-3CA7-7227-76D4-59AFBF28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4F7A5-1913-C876-92BD-1E067E84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E01D-9086-478C-91F6-B7F65F2E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9263-2620-2A5F-6340-58317C46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E9033-2E09-5F0B-4F3C-E146E7AB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F9973-0C4B-CC13-1926-641E050B4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1AA77-641D-91A9-8D0E-5E08458C0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CDD40-5911-127C-10EB-9649C9DDE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A1A7F-8EFA-B880-A244-BD676634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6076-D20E-45B1-9ABC-5544EF209A7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A4BBD7-7D10-8226-3C73-B593767F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D7E74-DA24-9E86-5F40-5CD9FC37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E01D-9086-478C-91F6-B7F65F2E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8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F037-9F51-D9E0-3D9C-51452070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6689D-32E6-C004-404E-B19E6464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6076-D20E-45B1-9ABC-5544EF209A7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439B0-864D-52D8-4440-EFAC88F4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DFAC8-331F-D66D-4EAA-D92DB108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E01D-9086-478C-91F6-B7F65F2E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8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D6D3D-71C9-ACC7-696D-FD0F9083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6076-D20E-45B1-9ABC-5544EF209A7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137D9-E47C-59DF-CFC3-F287DC4A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F6E1F-70E0-F2CD-F5EA-AA758C65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E01D-9086-478C-91F6-B7F65F2E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4D06-1535-4279-3E36-0305C15C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E2589-E49A-EA1A-3604-C66F8A5B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CF4FB-E209-85AF-3010-8ECA5868B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8A105-8472-DCE3-3397-DD5A33C1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6076-D20E-45B1-9ABC-5544EF209A7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C1E04-7659-75AB-F9F8-B5B92815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6D03E-82CD-A9A5-0E47-CBAF9310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E01D-9086-478C-91F6-B7F65F2E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3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737F-3869-1568-C333-F5F7EB81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C0625-1E55-BEAC-6739-06E4DD833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C23DF-D722-3137-5797-DD34E6629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76F55-92A1-334B-E913-6A3911C6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6076-D20E-45B1-9ABC-5544EF209A7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3E450-390D-FC51-D8E4-DBEF86FB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8E3B5-5E48-A278-0374-93CDEFF3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E01D-9086-478C-91F6-B7F65F2E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9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3A2A6-6A31-51BD-DF7D-272A4059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48D86-750D-2825-482D-E0A9B237C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421C5-A76D-3B90-5D26-EE9604334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366076-D20E-45B1-9ABC-5544EF209A7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695D-5EF3-F1D9-A56E-EDFF4432C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68DDB-E2E8-57C4-21C9-AADF2095B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DFE01D-9086-478C-91F6-B7F65F2E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470ED-67A6-640B-A00B-A561B72BE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7"/>
          <a:stretch>
            <a:fillRect/>
          </a:stretch>
        </p:blipFill>
        <p:spPr>
          <a:xfrm>
            <a:off x="-121639" y="-2982"/>
            <a:ext cx="12222199" cy="68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6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04DCCC-5D35-BFF6-BDC4-C04F478AC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9"/>
          <a:stretch>
            <a:fillRect/>
          </a:stretch>
        </p:blipFill>
        <p:spPr>
          <a:xfrm>
            <a:off x="169780" y="-237832"/>
            <a:ext cx="12133980" cy="72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3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C7939-D3DC-CF73-C671-0CECDF63F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9" b="29716"/>
          <a:stretch>
            <a:fillRect/>
          </a:stretch>
        </p:blipFill>
        <p:spPr>
          <a:xfrm>
            <a:off x="246872" y="375920"/>
            <a:ext cx="11467607" cy="2440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91DD2D-9468-48A4-6298-0C909EF4F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0" b="15744"/>
          <a:stretch>
            <a:fillRect/>
          </a:stretch>
        </p:blipFill>
        <p:spPr>
          <a:xfrm>
            <a:off x="563880" y="2611120"/>
            <a:ext cx="11064240" cy="40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2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08F30-3780-1590-9253-DE9D1369C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9" b="15743"/>
          <a:stretch>
            <a:fillRect/>
          </a:stretch>
        </p:blipFill>
        <p:spPr>
          <a:xfrm>
            <a:off x="-177290" y="975360"/>
            <a:ext cx="12973701" cy="53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3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8576D3-6C4E-621D-D193-899070D8E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7"/>
          <a:stretch>
            <a:fillRect/>
          </a:stretch>
        </p:blipFill>
        <p:spPr>
          <a:xfrm>
            <a:off x="0" y="-1"/>
            <a:ext cx="12711784" cy="717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E6508-642C-ED23-E329-241CFFACD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1" t="41164" r="19597" b="29715"/>
          <a:stretch>
            <a:fillRect/>
          </a:stretch>
        </p:blipFill>
        <p:spPr>
          <a:xfrm>
            <a:off x="1714547" y="274320"/>
            <a:ext cx="8606990" cy="2804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1BE83-FA09-F62F-C68D-DB142D232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t="37796" r="17232" b="24160"/>
          <a:stretch>
            <a:fillRect/>
          </a:stretch>
        </p:blipFill>
        <p:spPr>
          <a:xfrm>
            <a:off x="1228144" y="2787900"/>
            <a:ext cx="9582096" cy="3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3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721A6C-3941-8A58-96C4-4935EBAC3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1" t="18269" r="20498" b="5476"/>
          <a:stretch>
            <a:fillRect/>
          </a:stretch>
        </p:blipFill>
        <p:spPr>
          <a:xfrm>
            <a:off x="2072640" y="150943"/>
            <a:ext cx="7569199" cy="65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6BDA1-D4F5-C84E-3E71-854D016B0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30052" r="20273" b="18100"/>
          <a:stretch>
            <a:fillRect/>
          </a:stretch>
        </p:blipFill>
        <p:spPr>
          <a:xfrm>
            <a:off x="1605280" y="765581"/>
            <a:ext cx="9149016" cy="532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2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</Words>
  <Application>Microsoft Office PowerPoint</Application>
  <PresentationFormat>Widescreen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kholle</dc:creator>
  <cp:lastModifiedBy>kholle</cp:lastModifiedBy>
  <cp:revision>11</cp:revision>
  <dcterms:created xsi:type="dcterms:W3CDTF">2026-03-12T18:08:33Z</dcterms:created>
  <dcterms:modified xsi:type="dcterms:W3CDTF">2026-03-12T19:06:38Z</dcterms:modified>
</cp:coreProperties>
</file>